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BÍBLIA, </a:t>
            </a:r>
            <a:br>
              <a:rPr lang="pt-BR" dirty="0"/>
            </a:br>
            <a:r>
              <a:rPr lang="pt-BR" dirty="0"/>
              <a:t>MEU LIVRO COMPANHEIRO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BÍBLIA, MEU LIVRO COMPANHEIRO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Bíblia, meu livro, </a:t>
            </a:r>
          </a:p>
          <a:p>
            <a:r>
              <a:rPr lang="pt-BR" dirty="0"/>
              <a:t>meu livro companheiro, </a:t>
            </a:r>
          </a:p>
          <a:p>
            <a:r>
              <a:rPr lang="pt-BR" dirty="0"/>
              <a:t>Meu livro companheiro </a:t>
            </a:r>
          </a:p>
          <a:p>
            <a:r>
              <a:rPr lang="pt-BR" dirty="0"/>
              <a:t>é a Palavra de Deus.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BÍBLIA, MEU LIVRO COMPANHEIRO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Ela me fala, me fala cada dia, </a:t>
            </a:r>
          </a:p>
          <a:p>
            <a:r>
              <a:rPr lang="pt-BR" dirty="0"/>
              <a:t>Me fala cada dia </a:t>
            </a:r>
          </a:p>
          <a:p>
            <a:r>
              <a:rPr lang="pt-BR" dirty="0"/>
              <a:t>do meu Salvador.</a:t>
            </a:r>
          </a:p>
        </p:txBody>
      </p:sp>
    </p:spTree>
    <p:extLst>
      <p:ext uri="{BB962C8B-B14F-4D97-AF65-F5344CB8AC3E}">
        <p14:creationId xmlns:p14="http://schemas.microsoft.com/office/powerpoint/2010/main" val="2972115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BÍBLIA, MEU LIVRO COMPANHEIRO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F34EAFC-81B7-452E-8F12-7CAF0DFC8F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Bíblia, meu livro, meu </a:t>
            </a:r>
          </a:p>
          <a:p>
            <a:r>
              <a:rPr lang="pt-BR" dirty="0"/>
              <a:t>livro companheiro, </a:t>
            </a:r>
          </a:p>
          <a:p>
            <a:r>
              <a:rPr lang="pt-BR" dirty="0"/>
              <a:t>Meu livro companheiro </a:t>
            </a:r>
          </a:p>
          <a:p>
            <a:r>
              <a:rPr lang="pt-BR" dirty="0"/>
              <a:t>é a Palavra de Deus. </a:t>
            </a:r>
          </a:p>
        </p:txBody>
      </p:sp>
    </p:spTree>
    <p:extLst>
      <p:ext uri="{BB962C8B-B14F-4D97-AF65-F5344CB8AC3E}">
        <p14:creationId xmlns:p14="http://schemas.microsoft.com/office/powerpoint/2010/main" val="304975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BÍBLIA, MEU LIVRO COMPANHEIRO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541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1F3DA5F-2B20-44F5-8305-8C24B2874C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Ela me ensina, me </a:t>
            </a:r>
          </a:p>
          <a:p>
            <a:r>
              <a:rPr lang="pt-BR" dirty="0"/>
              <a:t>ensina com certeza, </a:t>
            </a:r>
          </a:p>
          <a:p>
            <a:r>
              <a:rPr lang="pt-BR" dirty="0"/>
              <a:t>Me ensina com certeza </a:t>
            </a:r>
          </a:p>
          <a:p>
            <a:r>
              <a:rPr lang="pt-BR" dirty="0"/>
              <a:t>o caminho do Céu.</a:t>
            </a:r>
          </a:p>
        </p:txBody>
      </p:sp>
    </p:spTree>
    <p:extLst>
      <p:ext uri="{BB962C8B-B14F-4D97-AF65-F5344CB8AC3E}">
        <p14:creationId xmlns:p14="http://schemas.microsoft.com/office/powerpoint/2010/main" val="1344976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BÍBLIA, MEU LIVRO COMPANHEIRO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Bíblia, meu livro, </a:t>
            </a:r>
          </a:p>
          <a:p>
            <a:r>
              <a:rPr lang="pt-BR" dirty="0"/>
              <a:t>meu livro companheiro, </a:t>
            </a:r>
          </a:p>
          <a:p>
            <a:r>
              <a:rPr lang="pt-BR" dirty="0"/>
              <a:t>Meu livro companheiro </a:t>
            </a:r>
          </a:p>
          <a:p>
            <a:r>
              <a:rPr lang="pt-BR" dirty="0"/>
              <a:t>é a Palavra de Deus. </a:t>
            </a:r>
          </a:p>
        </p:txBody>
      </p:sp>
    </p:spTree>
    <p:extLst>
      <p:ext uri="{BB962C8B-B14F-4D97-AF65-F5344CB8AC3E}">
        <p14:creationId xmlns:p14="http://schemas.microsoft.com/office/powerpoint/2010/main" val="4109657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BÍBLIA, MEU LIVRO COMPANHEIRO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Nela eu aprendo, </a:t>
            </a:r>
          </a:p>
          <a:p>
            <a:r>
              <a:rPr lang="pt-BR" dirty="0"/>
              <a:t>aprendo dia a dia, </a:t>
            </a:r>
          </a:p>
          <a:p>
            <a:r>
              <a:rPr lang="pt-BR" dirty="0"/>
              <a:t>Aprendo dia a dia </a:t>
            </a:r>
          </a:p>
          <a:p>
            <a:r>
              <a:rPr lang="pt-BR" dirty="0"/>
              <a:t>a andar com </a:t>
            </a:r>
            <a:r>
              <a:rPr lang="pt-BR"/>
              <a:t>Jesus.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168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146</Words>
  <Application>Microsoft Office PowerPoint</Application>
  <PresentationFormat>Apresentação na tela (16:9)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BentonSans Black</vt:lpstr>
      <vt:lpstr>BentonSans Bold</vt:lpstr>
      <vt:lpstr>BentonSans Regular</vt:lpstr>
      <vt:lpstr>Calibri</vt:lpstr>
      <vt:lpstr>Tema do Office</vt:lpstr>
      <vt:lpstr>BÍBLIA,  MEU LIVRO COMPANHEIRO</vt:lpstr>
      <vt:lpstr>BÍBLIA, MEU LIVRO COMPANHEIRO</vt:lpstr>
      <vt:lpstr>BÍBLIA, MEU LIVRO COMPANHEIRO</vt:lpstr>
      <vt:lpstr>BÍBLIA, MEU LIVRO COMPANHEIRO</vt:lpstr>
      <vt:lpstr>BÍBLIA, MEU LIVRO COMPANHEIRO</vt:lpstr>
      <vt:lpstr>BÍBLIA, MEU LIVRO COMPANHEIRO</vt:lpstr>
      <vt:lpstr>BÍBLIA, MEU LIVRO COMPANHEIRO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2019-06-12T23:13:19Z</dcterms:modified>
</cp:coreProperties>
</file>

<file path=docProps/thumbnail.jpeg>
</file>